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11/25/2020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 dirty="0"/>
              <a:t>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r>
              <a:rPr lang="pt-PT" dirty="0"/>
              <a:t>	Opção de comparar individualmente de forma visual 2 filmes ou estúdios;</a:t>
            </a:r>
          </a:p>
          <a:p>
            <a:r>
              <a:rPr lang="pt-PT" dirty="0"/>
              <a:t>	Visualização da distribuição dos subgéneros por género;</a:t>
            </a:r>
          </a:p>
          <a:p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	ano;</a:t>
            </a:r>
          </a:p>
          <a:p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Impacto do 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de dados errados.</a:t>
            </a:r>
          </a:p>
          <a:p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6"/>
            <a:ext cx="10175630" cy="196909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Felizmente</a:t>
            </a:r>
            <a:r>
              <a:rPr lang="en-US" dirty="0"/>
              <a:t>, </a:t>
            </a:r>
            <a:r>
              <a:rPr lang="en-US" dirty="0" err="1"/>
              <a:t>encontrámos</a:t>
            </a:r>
            <a:r>
              <a:rPr lang="en-US" dirty="0"/>
              <a:t> um novo dataset </a:t>
            </a:r>
            <a:r>
              <a:rPr lang="en-US" dirty="0" err="1"/>
              <a:t>bastante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, com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corrigidos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(budget do </a:t>
            </a:r>
            <a:r>
              <a:rPr lang="en-US" dirty="0" err="1"/>
              <a:t>filme</a:t>
            </a:r>
            <a:r>
              <a:rPr lang="en-US" dirty="0"/>
              <a:t> e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gerado</a:t>
            </a:r>
            <a:r>
              <a:rPr lang="en-US" dirty="0"/>
              <a:t> </a:t>
            </a:r>
            <a:r>
              <a:rPr lang="en-US" dirty="0" err="1"/>
              <a:t>domesticamente</a:t>
            </a:r>
            <a:r>
              <a:rPr lang="en-US" dirty="0"/>
              <a:t> (USA)).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pedimos feedback de novo sobre as mesmas, que acabou por ser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poderemos implementar 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endParaRPr lang="pt-PT" dirty="0"/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75494" y="5116646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B4B0A-5A4D-4B7C-8EC8-E8A7A8F8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aplicação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D6D09D9-7CCC-476B-BD42-AF96057B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Inicialmente, decidimos usar uma estrutura simples para a aplicação, onde apenas temos uma página principal, e fazemos </a:t>
            </a:r>
            <a:r>
              <a:rPr lang="pt-PT" dirty="0" err="1"/>
              <a:t>scroll</a:t>
            </a:r>
            <a:r>
              <a:rPr lang="pt-PT" dirty="0"/>
              <a:t> para ver as várias visualizações diferentes. </a:t>
            </a:r>
          </a:p>
          <a:p>
            <a:pPr marL="0" indent="0">
              <a:buNone/>
            </a:pPr>
            <a:r>
              <a:rPr lang="pt-PT" dirty="0"/>
              <a:t>Tomámos esta decisão para nos podermos focar principalmente nas visualizações, eventualmente adaptaremos a aplicação para um formato mais estético.</a:t>
            </a:r>
          </a:p>
        </p:txBody>
      </p:sp>
    </p:spTree>
    <p:extLst>
      <p:ext uri="{BB962C8B-B14F-4D97-AF65-F5344CB8AC3E}">
        <p14:creationId xmlns:p14="http://schemas.microsoft.com/office/powerpoint/2010/main" val="309228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Protótipos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Desenhámos os protótipos para ver no geral se era possível verificar os fenómenos que queríamos demonstrar com as nossas visualizações.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595</Words>
  <Application>Microsoft Office PowerPoint</Application>
  <PresentationFormat>Ecrã Panorâmico</PresentationFormat>
  <Paragraphs>50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Mini projeto vi</vt:lpstr>
      <vt:lpstr>Análise dos dados</vt:lpstr>
      <vt:lpstr>aplicação</vt:lpstr>
      <vt:lpstr>Protótipos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11</cp:revision>
  <dcterms:created xsi:type="dcterms:W3CDTF">2020-11-24T11:10:16Z</dcterms:created>
  <dcterms:modified xsi:type="dcterms:W3CDTF">2020-11-25T08:51:49Z</dcterms:modified>
</cp:coreProperties>
</file>